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59" r:id="rId5"/>
    <p:sldId id="265" r:id="rId6"/>
    <p:sldId id="266" r:id="rId7"/>
    <p:sldId id="267" r:id="rId8"/>
    <p:sldId id="268" r:id="rId9"/>
    <p:sldId id="269" r:id="rId10"/>
    <p:sldId id="26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850159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Wer unterm Schirm des Höchsten wohnt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bis 3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Wer unterm Schirm des Höchsten wohnt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Refrain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D48E1DB-8E43-917E-DFDF-3493D88F2C37}"/>
              </a:ext>
            </a:extLst>
          </p:cNvPr>
          <p:cNvSpPr/>
          <p:nvPr/>
        </p:nvSpPr>
        <p:spPr>
          <a:xfrm>
            <a:off x="895350" y="1714043"/>
            <a:ext cx="9608997" cy="3429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 unterm Schirm des Höchsten wohnt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im Schatten des Allmächtigen steht,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weiß genau, dass da jemand ist,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auch in dunklen Stunden durchträgt.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|| Gott lässt keinen los, der sich fallen lässt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in seine starke Hand! ||</a:t>
            </a:r>
          </a:p>
        </p:txBody>
      </p:sp>
    </p:spTree>
    <p:extLst>
      <p:ext uri="{BB962C8B-B14F-4D97-AF65-F5344CB8AC3E}">
        <p14:creationId xmlns:p14="http://schemas.microsoft.com/office/powerpoint/2010/main" val="459480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Wer unterm Schirm des Höchsten wohnt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14043"/>
            <a:ext cx="9608997" cy="3429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Wenn Freunde dich verlassen,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Einsamkeit dich beschleicht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die Angst vor der Nacht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dich lähmt und dich unruhig macht.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Wenn du am wenigsten daran denkst,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dann ist er da.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Wer unterm Schirm des Höchsten wohnt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Refrain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D48E1DB-8E43-917E-DFDF-3493D88F2C37}"/>
              </a:ext>
            </a:extLst>
          </p:cNvPr>
          <p:cNvSpPr/>
          <p:nvPr/>
        </p:nvSpPr>
        <p:spPr>
          <a:xfrm>
            <a:off x="895350" y="1714043"/>
            <a:ext cx="9608997" cy="3429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 unterm Schirm des Höchsten wohnt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im Schatten des Allmächtigen steht,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weiß genau, dass da jemand ist,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auch in dunklen Stunden durchträgt.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|| Gott lässt keinen los, der sich fallen lässt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in seine starke Hand! ||</a:t>
            </a:r>
          </a:p>
        </p:txBody>
      </p:sp>
    </p:spTree>
    <p:extLst>
      <p:ext uri="{BB962C8B-B14F-4D97-AF65-F5344CB8AC3E}">
        <p14:creationId xmlns:p14="http://schemas.microsoft.com/office/powerpoint/2010/main" val="238828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Wer unterm Schirm des Höchsten wohnt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14043"/>
            <a:ext cx="9608997" cy="3429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Wenn man dir Fallen stellt,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sich Lügen über dich erzählt,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wenn du am Boden liegst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keinen Ausweg mehr siehst,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wenn du am wenigsten daran denkst,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dann ist er da.</a:t>
            </a:r>
          </a:p>
        </p:txBody>
      </p:sp>
    </p:spTree>
    <p:extLst>
      <p:ext uri="{BB962C8B-B14F-4D97-AF65-F5344CB8AC3E}">
        <p14:creationId xmlns:p14="http://schemas.microsoft.com/office/powerpoint/2010/main" val="3024104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Wer unterm Schirm des Höchsten wohnt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Refrain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D48E1DB-8E43-917E-DFDF-3493D88F2C37}"/>
              </a:ext>
            </a:extLst>
          </p:cNvPr>
          <p:cNvSpPr/>
          <p:nvPr/>
        </p:nvSpPr>
        <p:spPr>
          <a:xfrm>
            <a:off x="895350" y="1714043"/>
            <a:ext cx="9608997" cy="3429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 unterm Schirm des Höchsten wohnt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im Schatten des Allmächtigen steht,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weiß genau, dass da jemand ist,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auch in dunklen Stunden durchträgt.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|| Gott lässt keinen los, der sich fallen lässt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in seine starke Hand! ||</a:t>
            </a:r>
          </a:p>
        </p:txBody>
      </p:sp>
    </p:spTree>
    <p:extLst>
      <p:ext uri="{BB962C8B-B14F-4D97-AF65-F5344CB8AC3E}">
        <p14:creationId xmlns:p14="http://schemas.microsoft.com/office/powerpoint/2010/main" val="2741731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Wer unterm Schirm des Höchsten wohnt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714043"/>
            <a:ext cx="9608997" cy="3429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Wenn Sorgen dich befallen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vor Krankheit, Krieg, Tod und Leid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du vor ihnen zagst,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du nicht einmal mehr beten kannst,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wenn du am wenigsten daran denkst,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dann ist er da.</a:t>
            </a:r>
          </a:p>
        </p:txBody>
      </p:sp>
    </p:spTree>
    <p:extLst>
      <p:ext uri="{BB962C8B-B14F-4D97-AF65-F5344CB8AC3E}">
        <p14:creationId xmlns:p14="http://schemas.microsoft.com/office/powerpoint/2010/main" val="1560696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Wer unterm Schirm des Höchsten wohnt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Refrain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D48E1DB-8E43-917E-DFDF-3493D88F2C37}"/>
              </a:ext>
            </a:extLst>
          </p:cNvPr>
          <p:cNvSpPr/>
          <p:nvPr/>
        </p:nvSpPr>
        <p:spPr>
          <a:xfrm>
            <a:off x="895350" y="1714043"/>
            <a:ext cx="9608997" cy="3429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 unterm Schirm des Höchsten wohnt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im Schatten des Allmächtigen steht,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weiß genau, dass da jemand ist,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auch in dunklen Stunden durchträgt.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|| Gott lässt keinen los, der sich fallen lässt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in seine starke Hand! ||</a:t>
            </a:r>
          </a:p>
        </p:txBody>
      </p:sp>
    </p:spTree>
    <p:extLst>
      <p:ext uri="{BB962C8B-B14F-4D97-AF65-F5344CB8AC3E}">
        <p14:creationId xmlns:p14="http://schemas.microsoft.com/office/powerpoint/2010/main" val="356226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400</Words>
  <Application>Microsoft Office PowerPoint</Application>
  <PresentationFormat>Breitbild</PresentationFormat>
  <Paragraphs>33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11</cp:revision>
  <dcterms:created xsi:type="dcterms:W3CDTF">2021-02-13T13:45:06Z</dcterms:created>
  <dcterms:modified xsi:type="dcterms:W3CDTF">2023-11-09T15:07:14Z</dcterms:modified>
</cp:coreProperties>
</file>