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8495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  <a:cs typeface="Times New Roman" panose="02020603050405020304" pitchFamily="18" charset="0"/>
              </a:rPr>
              <a:t>Vater des Lichts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Vater des Lichts,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347562"/>
            <a:ext cx="88791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Vater des Lichts,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du freust dich an deinen Kindern.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Vater des Lichts,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du freust dich an deinen Kindern.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Vater des Lichts,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347562"/>
            <a:ext cx="88791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Denn alles, was gut und vollkommen ist,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von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Denn alles, was gut und vollkommen ist,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von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Denn alles, was gut und vollkommen ist,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von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Vater des Lichts.</a:t>
            </a:r>
          </a:p>
        </p:txBody>
      </p:sp>
    </p:spTree>
    <p:extLst>
      <p:ext uri="{BB962C8B-B14F-4D97-AF65-F5344CB8AC3E}">
        <p14:creationId xmlns:p14="http://schemas.microsoft.com/office/powerpoint/2010/main" val="2980391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Vater des Lichts,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347562"/>
            <a:ext cx="88791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Vater des Lichts, du änderst dich nicht,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bist immer derselbe.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Vater des Lichts, du änderst dich nicht,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bist immer derselbe.</a:t>
            </a:r>
          </a:p>
        </p:txBody>
      </p:sp>
    </p:spTree>
    <p:extLst>
      <p:ext uri="{BB962C8B-B14F-4D97-AF65-F5344CB8AC3E}">
        <p14:creationId xmlns:p14="http://schemas.microsoft.com/office/powerpoint/2010/main" val="564207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Vater des Lichts,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347562"/>
            <a:ext cx="88791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Denn alles, was gut und vollkommen ist,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von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Denn alles, was gut und vollkommen ist,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von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Denn alles, was gut und vollkommen ist,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von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Vater des Lichts.</a:t>
            </a:r>
          </a:p>
        </p:txBody>
      </p:sp>
    </p:spTree>
    <p:extLst>
      <p:ext uri="{BB962C8B-B14F-4D97-AF65-F5344CB8AC3E}">
        <p14:creationId xmlns:p14="http://schemas.microsoft.com/office/powerpoint/2010/main" val="1767911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Breitbild</PresentationFormat>
  <Paragraphs>19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12</cp:revision>
  <dcterms:created xsi:type="dcterms:W3CDTF">2021-02-13T13:45:06Z</dcterms:created>
  <dcterms:modified xsi:type="dcterms:W3CDTF">2021-07-09T10:14:29Z</dcterms:modified>
</cp:coreProperties>
</file>