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6" r:id="rId6"/>
    <p:sldId id="265" r:id="rId7"/>
    <p:sldId id="269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Tief in mir brennt ein Feuer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03573"/>
            <a:ext cx="9608997" cy="4050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Tief in mir brennt ein Feuer,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eine Sehnsucht nach mehr.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Doch so Vieles, was ich bisher versuchte,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ließ mich hinterher leer.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sagst: Jeder, der Durst hat,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komme herzu.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bin hungrig, ich bin durstig nach Liebe,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was ich brauche, bist Du.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9608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Oh Herr, bitte hör mein Schrein,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ich will Dir ganz nahe sein.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Oh Herr, Du bist gnädig und gut.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Nimm das, was mich von Dir trennt,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und wasch mich rein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mit Deinem Blut.</a:t>
            </a:r>
            <a:endParaRPr lang="de-DE" altLang="de-DE" sz="20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11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03573"/>
            <a:ext cx="9608997" cy="4050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Hilf mir, für Dich zu leben,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Deinen Willen zu tun,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bei allem, was ich wünsche und träume,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völlig in Dir zu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ruhn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Herr, ich möchte Dich lieben,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ganz egal, wie's mir geht.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alleine bist der Eine, der mich kennt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mich völlig versteht.</a:t>
            </a:r>
          </a:p>
        </p:txBody>
      </p:sp>
    </p:spTree>
    <p:extLst>
      <p:ext uri="{BB962C8B-B14F-4D97-AF65-F5344CB8AC3E}">
        <p14:creationId xmlns:p14="http://schemas.microsoft.com/office/powerpoint/2010/main" val="28580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9608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Oh Herr, bitte hör mein Schrein,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ich will Dir ganz nahe sein.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Oh Herr, Du bist gnädig und gut.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Nimm das, was mich von Dir trennt,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und wasch mich rein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mit Deinem Blut.</a:t>
            </a:r>
          </a:p>
        </p:txBody>
      </p:sp>
    </p:spTree>
    <p:extLst>
      <p:ext uri="{BB962C8B-B14F-4D97-AF65-F5344CB8AC3E}">
        <p14:creationId xmlns:p14="http://schemas.microsoft.com/office/powerpoint/2010/main" val="221254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274838"/>
            <a:ext cx="96089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Herr, ich möchte Dich lieben,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ganz egal, wie's mir geht.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alleine bist der Eine, der mich kennt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und mich völlig versteht.</a:t>
            </a:r>
          </a:p>
        </p:txBody>
      </p:sp>
    </p:spTree>
    <p:extLst>
      <p:ext uri="{BB962C8B-B14F-4D97-AF65-F5344CB8AC3E}">
        <p14:creationId xmlns:p14="http://schemas.microsoft.com/office/powerpoint/2010/main" val="24533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9608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Oh Herr, bitte hör mein Schrein,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ich will Dir ganz nahe sein.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Oh Herr, Du bist gnädig und gut.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Nimm das, was mich von Dir trennt,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und wasch mich rein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mit Deinem Blut.                                  </a:t>
            </a:r>
            <a:r>
              <a:rPr lang="de-DE" altLang="de-DE" sz="3200" i="1" dirty="0">
                <a:latin typeface="Arial" panose="020B0604020202020204" pitchFamily="34" charset="0"/>
              </a:rPr>
              <a:t>(2x)</a:t>
            </a:r>
            <a:endParaRPr lang="de-DE" altLang="de-DE" sz="20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Breitbild</PresentationFormat>
  <Paragraphs>21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12</cp:revision>
  <dcterms:created xsi:type="dcterms:W3CDTF">2021-02-13T13:45:06Z</dcterms:created>
  <dcterms:modified xsi:type="dcterms:W3CDTF">2022-09-24T10:15:57Z</dcterms:modified>
</cp:coreProperties>
</file>