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B86C6-3050-4E10-A9C8-562E50DA01FF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F31B8-0A72-466F-AE5E-FB99405FB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2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 Lord, I </a:t>
            </a:r>
            <a:r>
              <a:rPr lang="de-DE" altLang="de-DE" sz="3200" b="1" dirty="0" err="1">
                <a:latin typeface="Arial" panose="020B0604020202020204" pitchFamily="34" charset="0"/>
              </a:rPr>
              <a:t>lift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your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name</a:t>
            </a:r>
            <a:r>
              <a:rPr lang="de-DE" altLang="de-DE" sz="3200" b="1" dirty="0">
                <a:latin typeface="Arial" panose="020B0604020202020204" pitchFamily="34" charset="0"/>
              </a:rPr>
              <a:t> on high</a:t>
            </a:r>
          </a:p>
          <a:p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 / Refrain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8454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Lord, I lift Your name on high.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Lord, I love to sing Your praises.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I′m so glad You're in my life.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I′m so glad You came to save us.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1068705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came from heaven to earth to show the way,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from the earth to the cross my debt to pay,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from the cross to the grave, from the grave to the sky,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Lord, I lift Your name on high.</a:t>
            </a:r>
          </a:p>
        </p:txBody>
      </p:sp>
    </p:spTree>
    <p:extLst>
      <p:ext uri="{BB962C8B-B14F-4D97-AF65-F5344CB8AC3E}">
        <p14:creationId xmlns:p14="http://schemas.microsoft.com/office/powerpoint/2010/main" val="2490806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6089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Lord, I lift Your name on high.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Lord, I love to sing Your praises.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I′m so glad You're in my life.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I′m so glad You came to save us.</a:t>
            </a:r>
          </a:p>
        </p:txBody>
      </p:sp>
    </p:spTree>
    <p:extLst>
      <p:ext uri="{BB962C8B-B14F-4D97-AF65-F5344CB8AC3E}">
        <p14:creationId xmlns:p14="http://schemas.microsoft.com/office/powerpoint/2010/main" val="3841761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106870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came from heaven to earth to show the way,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from the earth to the cross my debt to pay,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from the cross to the grave, from the grave to the sky,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   Lord, I lift Your name on high.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(3 x)</a:t>
            </a:r>
          </a:p>
        </p:txBody>
      </p:sp>
    </p:spTree>
    <p:extLst>
      <p:ext uri="{BB962C8B-B14F-4D97-AF65-F5344CB8AC3E}">
        <p14:creationId xmlns:p14="http://schemas.microsoft.com/office/powerpoint/2010/main" val="2614479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23</cp:revision>
  <dcterms:created xsi:type="dcterms:W3CDTF">2021-02-13T13:45:06Z</dcterms:created>
  <dcterms:modified xsi:type="dcterms:W3CDTF">2022-01-21T15:13:00Z</dcterms:modified>
</cp:coreProperties>
</file>