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5" r:id="rId4"/>
    <p:sldId id="267" r:id="rId5"/>
    <p:sldId id="266" r:id="rId6"/>
    <p:sldId id="269" r:id="rId7"/>
    <p:sldId id="268" r:id="rId8"/>
    <p:sldId id="270" r:id="rId9"/>
    <p:sldId id="271" r:id="rId10"/>
    <p:sldId id="272" r:id="rId11"/>
    <p:sldId id="273" r:id="rId12"/>
    <p:sldId id="263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0280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What's going on inside of me?</a:t>
            </a:r>
            <a:br>
              <a:rPr lang="de-DE" altLang="de-DE" sz="3200" i="1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Was geht da vor in mir?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despise my own behavior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verachte mein eigenes Verhalten.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This only serves to confirm my suspicions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 dient nur dazu, meinen Verdacht zu bestätigen,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that I'm still a man in need of a Savior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dass ich noch ein Mann bin, der einen Retter braucht.</a:t>
            </a:r>
          </a:p>
        </p:txBody>
      </p:sp>
    </p:spTree>
    <p:extLst>
      <p:ext uri="{BB962C8B-B14F-4D97-AF65-F5344CB8AC3E}">
        <p14:creationId xmlns:p14="http://schemas.microsoft.com/office/powerpoint/2010/main" val="509373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be in the Light as You are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will im Licht sein wie du im Licht bist.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shine like the stars in the heavens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möchte wie die Sterne im Himmel leuchten.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Oh, Lord be my Light and be my salvation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Oh, Herr sei mein Licht und sei meine Rettung,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cause 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denn alles was ich will, ist im Licht zu sein,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alles was ich will, ist im Licht zu sein</a:t>
            </a:r>
            <a:r>
              <a:rPr lang="en-US" altLang="de-DE" sz="2400" i="1" dirty="0">
                <a:latin typeface="Arial" panose="020B0604020202020204" pitchFamily="34" charset="0"/>
              </a:rPr>
              <a:t>.</a:t>
            </a:r>
            <a:endParaRPr lang="de-DE" altLang="de-DE" sz="24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22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In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light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454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0280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keep trying to find a life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versuche immer wieder ein Leben zu finden,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on my own, apart from You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für mich selbst, getrennt von Dir.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am the king of excuses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bin der König der Entschuldigungen,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I've got one for every selfish thing I do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habe eine für jede egoistische Sache, die ich tue.</a:t>
            </a:r>
          </a:p>
        </p:txBody>
      </p:sp>
    </p:spTree>
    <p:extLst>
      <p:ext uri="{BB962C8B-B14F-4D97-AF65-F5344CB8AC3E}">
        <p14:creationId xmlns:p14="http://schemas.microsoft.com/office/powerpoint/2010/main" val="375483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0280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What's going on inside of me?</a:t>
            </a:r>
            <a:br>
              <a:rPr lang="de-DE" altLang="de-DE" sz="3200" i="1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Was geht da vor in mir?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despise my own behavior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verachte mein eigenes Verhalten.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This only serves to confirm my suspicions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 dient nur dazu, meinen Verdacht zu bestätigen,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that I'm still a man in need of a Savior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dass ich noch ein Mann bin, der einen Retter braucht.</a:t>
            </a:r>
          </a:p>
        </p:txBody>
      </p:sp>
    </p:spTree>
    <p:extLst>
      <p:ext uri="{BB962C8B-B14F-4D97-AF65-F5344CB8AC3E}">
        <p14:creationId xmlns:p14="http://schemas.microsoft.com/office/powerpoint/2010/main" val="3991640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be in the Light as You are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will im Licht sein wie du im Licht bist.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shine like the stars in the heavens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möchte wie die Sterne im Himmel leuchten.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Oh, Lord be my Light and be my salvation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Oh, Herr sei mein Licht und sei meine Rettung,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cause 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denn alles was ich will, ist im Licht zu sein,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alles was ich will, ist im Licht zu sein</a:t>
            </a:r>
            <a:r>
              <a:rPr lang="en-US" altLang="de-DE" sz="2400" i="1" dirty="0">
                <a:latin typeface="Arial" panose="020B0604020202020204" pitchFamily="34" charset="0"/>
              </a:rPr>
              <a:t>.</a:t>
            </a:r>
            <a:endParaRPr lang="de-DE" altLang="de-DE" sz="24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7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0280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disease of self runs through my blood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Die Krankheit des Selbst fließt durch mein Blut,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it's a cancer fatal to my soul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es ist ein Krebs, der für meine Seele tödlich ist.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Every attempt on my behalf has failed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Jeder eigene Versuch ist gescheitert,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to bring this sickness under control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diese Krankheit unter Kontrolle zu bringen.</a:t>
            </a:r>
          </a:p>
        </p:txBody>
      </p:sp>
    </p:spTree>
    <p:extLst>
      <p:ext uri="{BB962C8B-B14F-4D97-AF65-F5344CB8AC3E}">
        <p14:creationId xmlns:p14="http://schemas.microsoft.com/office/powerpoint/2010/main" val="182932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0280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What's going on inside of me?</a:t>
            </a:r>
            <a:br>
              <a:rPr lang="de-DE" altLang="de-DE" sz="3200" i="1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Was geht da vor in mir?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despise my own behavior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verachte mein eigenes Verhalten.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This only serves to confirm my suspicions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 dient nur dazu, meinen Verdacht zu bestätigen,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that I'm still a man in need of a Savior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dass ich noch ein Mann bin, der einen Retter braucht.</a:t>
            </a:r>
          </a:p>
        </p:txBody>
      </p:sp>
    </p:spTree>
    <p:extLst>
      <p:ext uri="{BB962C8B-B14F-4D97-AF65-F5344CB8AC3E}">
        <p14:creationId xmlns:p14="http://schemas.microsoft.com/office/powerpoint/2010/main" val="1135961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be in the Light as You are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will im Licht sein wie du im Licht bist.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shine like the stars in the heavens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Ich möchte wie die Sterne im Himmel leuchten.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Oh, Lord be my Light and be my salvation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Oh, Herr sei mein Licht und sei meine Rettung,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cause 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denn alles was ich will, ist im Licht zu sein,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I want is to be in the Light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alles was ich will, ist im Licht zu sein</a:t>
            </a:r>
            <a:r>
              <a:rPr lang="en-US" altLang="de-DE" sz="2400" i="1" dirty="0">
                <a:latin typeface="Arial" panose="020B0604020202020204" pitchFamily="34" charset="0"/>
              </a:rPr>
              <a:t>.</a:t>
            </a:r>
            <a:endParaRPr lang="de-DE" altLang="de-DE" sz="24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46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674400"/>
            <a:ext cx="1116118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Honesty becomes me [there's nothing left to lose]</a:t>
            </a:r>
            <a:br>
              <a:rPr lang="de-DE" altLang="de-DE" sz="3200" i="1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Ehrlichkeit wird für mich zu: [Es gibt nichts mehr zu verlieren]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secrets that did run me [in Your presence are defused]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Die Geheimnisse, die mich trieben [sind in deiner Gegenwart entschärft]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Pride has no position [and riches have no worth]</a:t>
            </a:r>
            <a:br>
              <a:rPr lang="de-DE" altLang="de-DE" sz="3200" i="1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Stolz hat keine Stellung [und Reiche keinen Wert]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pain that once did cover me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Der Schmerz, der mich einmal bedeckt hat,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has been sentenced to this Earth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de-DE" altLang="de-DE" sz="2400" i="1" dirty="0">
                <a:latin typeface="Arial" panose="020B0604020202020204" pitchFamily="34" charset="0"/>
              </a:rPr>
              <a:t>wurde zu dieser Erde verurteilt.</a:t>
            </a:r>
          </a:p>
        </p:txBody>
      </p:sp>
    </p:spTree>
    <p:extLst>
      <p:ext uri="{BB962C8B-B14F-4D97-AF65-F5344CB8AC3E}">
        <p14:creationId xmlns:p14="http://schemas.microsoft.com/office/powerpoint/2010/main" val="828069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Microsoft Office PowerPoint</Application>
  <PresentationFormat>Breitbild</PresentationFormat>
  <Paragraphs>53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25</cp:revision>
  <dcterms:created xsi:type="dcterms:W3CDTF">2021-02-13T13:45:06Z</dcterms:created>
  <dcterms:modified xsi:type="dcterms:W3CDTF">2022-11-23T02:25:43Z</dcterms:modified>
</cp:coreProperties>
</file>