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6" r:id="rId5"/>
    <p:sldId id="267" r:id="rId6"/>
    <p:sldId id="268" r:id="rId7"/>
    <p:sldId id="263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6446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D6924242-182C-454C-8531-5C948B4FCD64}"/>
              </a:ext>
            </a:extLst>
          </p:cNvPr>
          <p:cNvSpPr/>
          <p:nvPr userDrawn="1"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EC02E0C-67EE-40FC-9526-2B1BD1A0016D}"/>
              </a:ext>
            </a:extLst>
          </p:cNvPr>
          <p:cNvSpPr/>
          <p:nvPr userDrawn="1"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C1B6BB8A-E7B6-4572-B5EC-204F101C32AE}"/>
              </a:ext>
            </a:extLst>
          </p:cNvPr>
          <p:cNvCxnSpPr>
            <a:cxnSpLocks/>
          </p:cNvCxnSpPr>
          <p:nvPr userDrawn="1"/>
        </p:nvCxnSpPr>
        <p:spPr>
          <a:xfrm>
            <a:off x="895350" y="210509"/>
            <a:ext cx="10995222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fik 20">
            <a:extLst>
              <a:ext uri="{FF2B5EF4-FFF2-40B4-BE49-F238E27FC236}">
                <a16:creationId xmlns:a16="http://schemas.microsoft.com/office/drawing/2014/main" id="{34C4333F-B410-49B6-BE05-A87A1BC91F1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6223"/>
            <a:ext cx="504817" cy="507856"/>
          </a:xfrm>
          <a:prstGeom prst="rect">
            <a:avLst/>
          </a:prstGeom>
        </p:spPr>
      </p:pic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2FD56652-1A23-423A-8433-CAA3F5225014}"/>
              </a:ext>
            </a:extLst>
          </p:cNvPr>
          <p:cNvCxnSpPr>
            <a:cxnSpLocks/>
          </p:cNvCxnSpPr>
          <p:nvPr userDrawn="1"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feld 44">
            <a:extLst>
              <a:ext uri="{FF2B5EF4-FFF2-40B4-BE49-F238E27FC236}">
                <a16:creationId xmlns:a16="http://schemas.microsoft.com/office/drawing/2014/main" id="{390BDCA4-0689-4EFC-B3D2-5EF8AF80CE38}"/>
              </a:ext>
            </a:extLst>
          </p:cNvPr>
          <p:cNvSpPr txBox="1"/>
          <p:nvPr userDrawn="1"/>
        </p:nvSpPr>
        <p:spPr>
          <a:xfrm>
            <a:off x="9553576" y="6094227"/>
            <a:ext cx="2409824" cy="400110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de-DE" sz="2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FeG</a:t>
            </a:r>
            <a:r>
              <a:rPr lang="de-DE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Barmen</a:t>
            </a:r>
          </a:p>
        </p:txBody>
      </p:sp>
      <p:pic>
        <p:nvPicPr>
          <p:cNvPr id="51" name="Grafik 50">
            <a:extLst>
              <a:ext uri="{FF2B5EF4-FFF2-40B4-BE49-F238E27FC236}">
                <a16:creationId xmlns:a16="http://schemas.microsoft.com/office/drawing/2014/main" id="{1E0003EB-EC26-46AC-9ED3-AF077EB6D23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573" y="6094747"/>
            <a:ext cx="427350" cy="399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012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2077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253CAD9C-B3DD-4359-8FA2-99E45F5993F5}"/>
              </a:ext>
            </a:extLst>
          </p:cNvPr>
          <p:cNvGrpSpPr/>
          <p:nvPr/>
        </p:nvGrpSpPr>
        <p:grpSpPr>
          <a:xfrm>
            <a:off x="2071739" y="2119923"/>
            <a:ext cx="245415" cy="262277"/>
            <a:chOff x="718701" y="1361851"/>
            <a:chExt cx="897925" cy="959617"/>
          </a:xfrm>
        </p:grpSpPr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88578274-1D19-455F-92A8-F38214ABC26D}"/>
                </a:ext>
              </a:extLst>
            </p:cNvPr>
            <p:cNvSpPr/>
            <p:nvPr/>
          </p:nvSpPr>
          <p:spPr>
            <a:xfrm>
              <a:off x="718701" y="1361851"/>
              <a:ext cx="897924" cy="959617"/>
            </a:xfrm>
            <a:prstGeom prst="rect">
              <a:avLst/>
            </a:prstGeom>
            <a:solidFill>
              <a:srgbClr val="0F54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F93CDFDB-7BA6-475C-BC06-BC769B9E4CB2}"/>
                </a:ext>
              </a:extLst>
            </p:cNvPr>
            <p:cNvSpPr/>
            <p:nvPr/>
          </p:nvSpPr>
          <p:spPr>
            <a:xfrm>
              <a:off x="957920" y="1591764"/>
              <a:ext cx="658706" cy="7297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</p:grpSp>
      <p:sp>
        <p:nvSpPr>
          <p:cNvPr id="9" name="Textfeld 8">
            <a:extLst>
              <a:ext uri="{FF2B5EF4-FFF2-40B4-BE49-F238E27FC236}">
                <a16:creationId xmlns:a16="http://schemas.microsoft.com/office/drawing/2014/main" id="{4B3D827B-8364-4CEE-9C8C-FF4D1AA9C5AD}"/>
              </a:ext>
            </a:extLst>
          </p:cNvPr>
          <p:cNvSpPr txBox="1"/>
          <p:nvPr/>
        </p:nvSpPr>
        <p:spPr>
          <a:xfrm>
            <a:off x="2124075" y="2151727"/>
            <a:ext cx="7943850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3200" b="1" dirty="0">
                <a:latin typeface="Arial" panose="020B0604020202020204" pitchFamily="34" charset="0"/>
              </a:rPr>
              <a:t>Freude</a:t>
            </a:r>
          </a:p>
          <a:p>
            <a:pPr algn="ctr"/>
            <a:r>
              <a:rPr lang="de-DE" altLang="de-DE" sz="3200" dirty="0">
                <a:latin typeface="Arial" panose="020B0604020202020204" pitchFamily="34" charset="0"/>
              </a:rPr>
              <a:t> </a:t>
            </a:r>
          </a:p>
          <a:p>
            <a:r>
              <a:rPr lang="de-DE" altLang="de-DE" sz="3200" dirty="0">
                <a:latin typeface="Arial" panose="020B0604020202020204" pitchFamily="34" charset="0"/>
              </a:rPr>
              <a:t>       Strophen 1 und 2</a:t>
            </a:r>
          </a:p>
          <a:p>
            <a:pPr algn="ctr"/>
            <a:endParaRPr lang="de-DE" altLang="de-DE" sz="3200" dirty="0">
              <a:latin typeface="Arial" panose="020B0604020202020204" pitchFamily="34" charset="0"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65E9012F-A806-4325-A2C3-0E584C9CF3ED}"/>
              </a:ext>
            </a:extLst>
          </p:cNvPr>
          <p:cNvSpPr/>
          <p:nvPr/>
        </p:nvSpPr>
        <p:spPr>
          <a:xfrm>
            <a:off x="2683296" y="336284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80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Strophe</a:t>
            </a:r>
          </a:p>
        </p:txBody>
      </p:sp>
      <p:sp>
        <p:nvSpPr>
          <p:cNvPr id="5" name="Rechteck 4"/>
          <p:cNvSpPr/>
          <p:nvPr/>
        </p:nvSpPr>
        <p:spPr>
          <a:xfrm>
            <a:off x="790045" y="1271614"/>
            <a:ext cx="11211983" cy="4314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Etwas in mir, zeigt mir, dass es Dich wirklich gibt.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Ich bin gewiss, dass Du lebst, mich kennst und mich liebst.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Du bringst mich zum Lachen, machst, dass mein Herz singt.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Du bringst zum Tanzen, meine Seele schwingt.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Ich atme auf in Deiner Gegenwart.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Herr, Du allein…</a:t>
            </a:r>
          </a:p>
        </p:txBody>
      </p:sp>
    </p:spTree>
    <p:extLst>
      <p:ext uri="{BB962C8B-B14F-4D97-AF65-F5344CB8AC3E}">
        <p14:creationId xmlns:p14="http://schemas.microsoft.com/office/powerpoint/2010/main" val="1798723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Refrain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6BA9D0CC-8397-2E79-6A44-F28C61708529}"/>
              </a:ext>
            </a:extLst>
          </p:cNvPr>
          <p:cNvSpPr/>
          <p:nvPr/>
        </p:nvSpPr>
        <p:spPr>
          <a:xfrm>
            <a:off x="790045" y="1271614"/>
            <a:ext cx="11211983" cy="2808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…gibst mir Freude, die von innen kommt.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Freude, die mir niemand nimmt.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Herr, Du machst mein Leben hell, 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mit dem Licht Deiner Liebe.</a:t>
            </a:r>
          </a:p>
        </p:txBody>
      </p:sp>
    </p:spTree>
    <p:extLst>
      <p:ext uri="{BB962C8B-B14F-4D97-AF65-F5344CB8AC3E}">
        <p14:creationId xmlns:p14="http://schemas.microsoft.com/office/powerpoint/2010/main" val="1217115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Strophe</a:t>
            </a:r>
          </a:p>
        </p:txBody>
      </p:sp>
      <p:sp>
        <p:nvSpPr>
          <p:cNvPr id="5" name="Rechteck 4"/>
          <p:cNvSpPr/>
          <p:nvPr/>
        </p:nvSpPr>
        <p:spPr>
          <a:xfrm>
            <a:off x="790045" y="1271614"/>
            <a:ext cx="11211983" cy="4314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Etwas in mir, zeigt mir dass es Dich wirklich gibt.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Ich bin gewiss, dass Du lebst, mich kennst und mich liebst.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Du bringst mich zum Lachen, machst, dass mein Herz singt.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Du bringst zum Tanzen, meine Seele schwingt.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Ich atme auf in Deiner Gegenwart.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Herr, Du allein…</a:t>
            </a:r>
          </a:p>
        </p:txBody>
      </p:sp>
    </p:spTree>
    <p:extLst>
      <p:ext uri="{BB962C8B-B14F-4D97-AF65-F5344CB8AC3E}">
        <p14:creationId xmlns:p14="http://schemas.microsoft.com/office/powerpoint/2010/main" val="1103845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Schluss-Refrain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6BA9D0CC-8397-2E79-6A44-F28C61708529}"/>
              </a:ext>
            </a:extLst>
          </p:cNvPr>
          <p:cNvSpPr/>
          <p:nvPr/>
        </p:nvSpPr>
        <p:spPr>
          <a:xfrm>
            <a:off x="790045" y="1271614"/>
            <a:ext cx="11211983" cy="4314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…gibst mir Freude, die von innen kommt.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Freude, die mir niemand nimmt.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Herr, Du machst mein Leben hell, 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mit dem Licht Deiner Liebe.                       </a:t>
            </a:r>
            <a:r>
              <a:rPr lang="de-DE" altLang="de-DE" sz="2800" i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(wiederholen)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endParaRPr lang="de-DE" altLang="de-DE" sz="3200" dirty="0">
              <a:solidFill>
                <a:prstClr val="black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Gibst mir Freude, die von innen kommt.</a:t>
            </a:r>
          </a:p>
        </p:txBody>
      </p:sp>
    </p:spTree>
    <p:extLst>
      <p:ext uri="{BB962C8B-B14F-4D97-AF65-F5344CB8AC3E}">
        <p14:creationId xmlns:p14="http://schemas.microsoft.com/office/powerpoint/2010/main" val="2483498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951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206</Words>
  <Application>Microsoft Office PowerPoint</Application>
  <PresentationFormat>Breitbild</PresentationFormat>
  <Paragraphs>29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0" baseType="lpstr">
      <vt:lpstr>Arial</vt:lpstr>
      <vt:lpstr>Calibri</vt:lpstr>
      <vt:lpstr>1_Office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Andreas Weierstall</dc:creator>
  <cp:lastModifiedBy>Hans-Joachim Blomberg</cp:lastModifiedBy>
  <cp:revision>15</cp:revision>
  <dcterms:created xsi:type="dcterms:W3CDTF">2021-02-13T13:45:06Z</dcterms:created>
  <dcterms:modified xsi:type="dcterms:W3CDTF">2023-06-16T17:20:50Z</dcterms:modified>
</cp:coreProperties>
</file>