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6" r:id="rId5"/>
    <p:sldId id="267" r:id="rId6"/>
    <p:sldId id="268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Freude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und 2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</a:t>
            </a:r>
          </a:p>
        </p:txBody>
      </p:sp>
      <p:sp>
        <p:nvSpPr>
          <p:cNvPr id="5" name="Rechteck 4"/>
          <p:cNvSpPr/>
          <p:nvPr/>
        </p:nvSpPr>
        <p:spPr>
          <a:xfrm>
            <a:off x="790045" y="1271614"/>
            <a:ext cx="11211983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Etwas in mir, zeigt mir, dass es Dich wirklich gibt.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bin gewiss, dass Du lebst, mich kennst und mich liebst.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bringst mich zum Lachen, machst, dass mein Herz singt.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bringst zum Tanzen, meine Seele schwingt.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atme auf in Deiner Gegenwart.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Herr, Du allein…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6BA9D0CC-8397-2E79-6A44-F28C61708529}"/>
              </a:ext>
            </a:extLst>
          </p:cNvPr>
          <p:cNvSpPr/>
          <p:nvPr/>
        </p:nvSpPr>
        <p:spPr>
          <a:xfrm>
            <a:off x="790045" y="1271614"/>
            <a:ext cx="11211983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…gibst mir Freude, die von innen kommt.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Freude, die mir niemand nimmt.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Herr, Du machst mein Leben hell,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mit dem Licht Deiner Liebe.</a:t>
            </a:r>
          </a:p>
        </p:txBody>
      </p:sp>
    </p:spTree>
    <p:extLst>
      <p:ext uri="{BB962C8B-B14F-4D97-AF65-F5344CB8AC3E}">
        <p14:creationId xmlns:p14="http://schemas.microsoft.com/office/powerpoint/2010/main" val="121711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</a:t>
            </a:r>
          </a:p>
        </p:txBody>
      </p:sp>
      <p:sp>
        <p:nvSpPr>
          <p:cNvPr id="5" name="Rechteck 4"/>
          <p:cNvSpPr/>
          <p:nvPr/>
        </p:nvSpPr>
        <p:spPr>
          <a:xfrm>
            <a:off x="790045" y="1271614"/>
            <a:ext cx="11211983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Etwas in mir, zeigt mir dass es Dich wirklich gibt.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bin gewiss, dass Du lebst, mich kennst und mich liebst.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bringst mich zum Lachen, machst, dass mein Herz singt.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bringst zum Tanzen, meine Seele schwingt.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atme auf in Deiner Gegenwart.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Herr, Du allein…</a:t>
            </a:r>
          </a:p>
        </p:txBody>
      </p:sp>
    </p:spTree>
    <p:extLst>
      <p:ext uri="{BB962C8B-B14F-4D97-AF65-F5344CB8AC3E}">
        <p14:creationId xmlns:p14="http://schemas.microsoft.com/office/powerpoint/2010/main" val="1103845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Schluss-Refrain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6BA9D0CC-8397-2E79-6A44-F28C61708529}"/>
              </a:ext>
            </a:extLst>
          </p:cNvPr>
          <p:cNvSpPr/>
          <p:nvPr/>
        </p:nvSpPr>
        <p:spPr>
          <a:xfrm>
            <a:off x="790045" y="1271614"/>
            <a:ext cx="11211983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…gibst mir Freude, die von innen kommt.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Freude, die mir niemand nimmt.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Herr, Du machst mein Leben hell,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mit dem Licht Deiner Liebe.                       </a:t>
            </a:r>
            <a:r>
              <a:rPr lang="de-DE" altLang="de-DE" sz="2800" i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(wiederholen)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Gibst mir Freude, die von innen kommt.</a:t>
            </a:r>
          </a:p>
        </p:txBody>
      </p:sp>
    </p:spTree>
    <p:extLst>
      <p:ext uri="{BB962C8B-B14F-4D97-AF65-F5344CB8AC3E}">
        <p14:creationId xmlns:p14="http://schemas.microsoft.com/office/powerpoint/2010/main" val="248349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Breitbild</PresentationFormat>
  <Paragraphs>29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15</cp:revision>
  <dcterms:created xsi:type="dcterms:W3CDTF">2021-02-13T13:45:06Z</dcterms:created>
  <dcterms:modified xsi:type="dcterms:W3CDTF">2023-06-16T17:20:50Z</dcterms:modified>
</cp:coreProperties>
</file>