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4" y="2151727"/>
            <a:ext cx="9686925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 err="1">
                <a:latin typeface="Arial" panose="020B0604020202020204" pitchFamily="34" charset="0"/>
              </a:rPr>
              <a:t>Awesome</a:t>
            </a:r>
            <a:r>
              <a:rPr lang="de-DE" altLang="de-DE" sz="3200" b="1" dirty="0">
                <a:latin typeface="Arial" panose="020B0604020202020204" pitchFamily="34" charset="0"/>
              </a:rPr>
              <a:t> </a:t>
            </a:r>
            <a:r>
              <a:rPr lang="de-DE" altLang="de-DE" sz="3200" b="1" dirty="0" err="1">
                <a:latin typeface="Arial" panose="020B0604020202020204" pitchFamily="34" charset="0"/>
              </a:rPr>
              <a:t>God</a:t>
            </a:r>
            <a:br>
              <a:rPr lang="de-DE" altLang="de-DE" sz="3200" b="1" dirty="0">
                <a:latin typeface="Arial" panose="020B0604020202020204" pitchFamily="34" charset="0"/>
              </a:rPr>
            </a:br>
            <a:endParaRPr lang="de-DE" altLang="de-DE" sz="1200" b="1" dirty="0">
              <a:latin typeface="Arial" panose="020B0604020202020204" pitchFamily="34" charset="0"/>
            </a:endParaRPr>
          </a:p>
          <a:p>
            <a:r>
              <a:rPr lang="de-DE" altLang="de-DE" sz="2800" b="1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Ehrfurchtgebietender Gott</a:t>
            </a:r>
          </a:p>
          <a:p>
            <a:pPr algn="ctr"/>
            <a:endParaRPr lang="de-DE" altLang="de-DE" sz="2800" b="1" dirty="0">
              <a:latin typeface="Arial" panose="020B0604020202020204" pitchFamily="34" charset="0"/>
            </a:endParaRPr>
          </a:p>
          <a:p>
            <a:pPr algn="ctr"/>
            <a:r>
              <a:rPr lang="de-DE" altLang="de-DE" sz="28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Strophen 1 und 2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704561" y="4341042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Awesome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625643" y="828000"/>
            <a:ext cx="5470357" cy="5124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900"/>
              </a:lnSpc>
              <a:spcBef>
                <a:spcPts val="600"/>
              </a:spcBef>
            </a:pPr>
            <a: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  <a:t>When he rolls up his sleeves</a:t>
            </a:r>
            <a:b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  <a:t>   he </a:t>
            </a:r>
            <a:r>
              <a:rPr lang="en-US" altLang="de-DE" sz="2600" dirty="0" err="1">
                <a:latin typeface="Arial" panose="020B0604020202020204" pitchFamily="34" charset="0"/>
                <a:cs typeface="Times New Roman" panose="02020603050405020304" pitchFamily="18" charset="0"/>
              </a:rPr>
              <a:t>ain't</a:t>
            </a:r>
            <a: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  <a:t> just </a:t>
            </a:r>
            <a:r>
              <a:rPr lang="en-US" altLang="de-DE" sz="2600" dirty="0" err="1">
                <a:latin typeface="Arial" panose="020B0604020202020204" pitchFamily="34" charset="0"/>
                <a:cs typeface="Times New Roman" panose="02020603050405020304" pitchFamily="18" charset="0"/>
              </a:rPr>
              <a:t>puttin</a:t>
            </a:r>
            <a: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  <a:t>' on the Ritz,</a:t>
            </a:r>
            <a:b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  <a:t>   our God is an awesome God.</a:t>
            </a:r>
          </a:p>
          <a:p>
            <a:pPr>
              <a:lnSpc>
                <a:spcPts val="2900"/>
              </a:lnSpc>
              <a:spcBef>
                <a:spcPts val="600"/>
              </a:spcBef>
            </a:pPr>
            <a: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  <a:t>There is thunder in his footsteps</a:t>
            </a:r>
            <a:b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  <a:t>   and lightning in his fist,</a:t>
            </a:r>
            <a:b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  <a:t>   our God is an awesome God.</a:t>
            </a:r>
          </a:p>
          <a:p>
            <a:pPr>
              <a:lnSpc>
                <a:spcPts val="2900"/>
              </a:lnSpc>
              <a:spcBef>
                <a:spcPts val="600"/>
              </a:spcBef>
            </a:pPr>
            <a: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  <a:t>Well, the Lord wasn't joking,</a:t>
            </a:r>
            <a:b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  <a:t>   when he kicked '</a:t>
            </a:r>
            <a:r>
              <a:rPr lang="en-US" altLang="de-DE" sz="2600" dirty="0" err="1">
                <a:latin typeface="Arial" panose="020B0604020202020204" pitchFamily="34" charset="0"/>
                <a:cs typeface="Times New Roman" panose="02020603050405020304" pitchFamily="18" charset="0"/>
              </a:rPr>
              <a:t>em</a:t>
            </a:r>
            <a: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  <a:t> out of Eden.</a:t>
            </a:r>
            <a:b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  <a:t>   It wasn't for no reason</a:t>
            </a:r>
            <a:b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  <a:t>   that he shed his blood.</a:t>
            </a:r>
          </a:p>
          <a:p>
            <a:pPr>
              <a:lnSpc>
                <a:spcPts val="2900"/>
              </a:lnSpc>
              <a:spcBef>
                <a:spcPts val="600"/>
              </a:spcBef>
            </a:pPr>
            <a: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  <a:t>His return is very close</a:t>
            </a:r>
            <a:b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  <a:t>   and so you better be believing</a:t>
            </a:r>
            <a:b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  <a:t>   that our God is an awesome God.</a:t>
            </a:r>
            <a:endParaRPr lang="de-DE" altLang="de-DE" sz="2600" dirty="0">
              <a:latin typeface="Arial" panose="020B0604020202020204" pitchFamily="34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EDC0B274-5BA3-AF22-4494-000CA78E5DB2}"/>
              </a:ext>
            </a:extLst>
          </p:cNvPr>
          <p:cNvSpPr/>
          <p:nvPr/>
        </p:nvSpPr>
        <p:spPr>
          <a:xfrm>
            <a:off x="6336000" y="828000"/>
            <a:ext cx="5657222" cy="5123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900"/>
              </a:lnSpc>
              <a:spcBef>
                <a:spcPts val="600"/>
              </a:spcBef>
            </a:pPr>
            <a: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Wenn er seine Ärmel hochkrempelt,</a:t>
            </a:r>
            <a:b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dann macht er keine Show,</a:t>
            </a:r>
            <a:b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unser Gott ist ein ehrfurchtgebietender Gott.</a:t>
            </a:r>
          </a:p>
          <a:p>
            <a:pPr>
              <a:lnSpc>
                <a:spcPts val="2900"/>
              </a:lnSpc>
              <a:spcBef>
                <a:spcPts val="600"/>
              </a:spcBef>
            </a:pPr>
            <a: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Seine Schritte sind wie Donner</a:t>
            </a:r>
            <a:b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und seine Faust ist wie ein Blitz,</a:t>
            </a:r>
            <a:b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unser Gott ist ein ehrfurchtgebietender Gott.</a:t>
            </a:r>
          </a:p>
          <a:p>
            <a:pPr>
              <a:lnSpc>
                <a:spcPts val="2900"/>
              </a:lnSpc>
              <a:spcBef>
                <a:spcPts val="600"/>
              </a:spcBef>
            </a:pPr>
            <a: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Der Herr meinte es ernst,</a:t>
            </a:r>
            <a:b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als er sie aus Eden verjagte.</a:t>
            </a:r>
            <a:b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Es geschah nicht ohne Grund,</a:t>
            </a:r>
            <a:b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dass er sein Blut vergoss.</a:t>
            </a:r>
          </a:p>
          <a:p>
            <a:pPr>
              <a:lnSpc>
                <a:spcPts val="2900"/>
              </a:lnSpc>
              <a:spcBef>
                <a:spcPts val="600"/>
              </a:spcBef>
            </a:pPr>
            <a: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Seine Wiederkehr ist sehr nahe</a:t>
            </a:r>
            <a:b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und deshalb solltest du lieber daran glauben,</a:t>
            </a:r>
            <a:b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de-DE" altLang="de-DE" sz="2000" i="1" spc="-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dass unser Gott ein ehrfurchtgebietender Gott ist.</a:t>
            </a:r>
            <a:endParaRPr lang="de-DE" altLang="de-DE" sz="2000" i="1" spc="-5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Awesome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625642" y="1188000"/>
            <a:ext cx="547200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900"/>
              </a:lnSpc>
              <a:spcBef>
                <a:spcPts val="1200"/>
              </a:spcBef>
            </a:pPr>
            <a: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  <a:t>Our God is an awesome God,</a:t>
            </a:r>
          </a:p>
          <a:p>
            <a:pPr>
              <a:lnSpc>
                <a:spcPts val="2900"/>
              </a:lnSpc>
              <a:spcBef>
                <a:spcPts val="1200"/>
              </a:spcBef>
            </a:pPr>
            <a: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  <a:t>   he reigns from heaven above</a:t>
            </a:r>
          </a:p>
          <a:p>
            <a:pPr>
              <a:lnSpc>
                <a:spcPts val="2900"/>
              </a:lnSpc>
              <a:spcBef>
                <a:spcPts val="1200"/>
              </a:spcBef>
            </a:pPr>
            <a: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  <a:t>   with wisdom power and love.</a:t>
            </a:r>
          </a:p>
          <a:p>
            <a:pPr>
              <a:lnSpc>
                <a:spcPts val="2900"/>
              </a:lnSpc>
              <a:spcBef>
                <a:spcPts val="1200"/>
              </a:spcBef>
            </a:pPr>
            <a: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  <a:t>Our God is an awesome God.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47F42DEB-5346-789F-40B9-64B092C5172E}"/>
              </a:ext>
            </a:extLst>
          </p:cNvPr>
          <p:cNvSpPr/>
          <p:nvPr/>
        </p:nvSpPr>
        <p:spPr>
          <a:xfrm>
            <a:off x="6336000" y="1187999"/>
            <a:ext cx="5472000" cy="20551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900"/>
              </a:lnSpc>
              <a:spcBef>
                <a:spcPts val="1200"/>
              </a:spcBef>
            </a:pPr>
            <a: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Unser Gott ist ein ehrfurchtgebietender Gott,</a:t>
            </a:r>
          </a:p>
          <a:p>
            <a:pPr>
              <a:lnSpc>
                <a:spcPts val="2900"/>
              </a:lnSpc>
              <a:spcBef>
                <a:spcPts val="1200"/>
              </a:spcBef>
            </a:pPr>
            <a: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er regiert aus dem Himmel</a:t>
            </a:r>
          </a:p>
          <a:p>
            <a:pPr>
              <a:lnSpc>
                <a:spcPts val="2900"/>
              </a:lnSpc>
              <a:spcBef>
                <a:spcPts val="1200"/>
              </a:spcBef>
            </a:pPr>
            <a: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mit Weisheit, Macht und Liebe.</a:t>
            </a:r>
          </a:p>
          <a:p>
            <a:pPr>
              <a:lnSpc>
                <a:spcPts val="2900"/>
              </a:lnSpc>
              <a:spcBef>
                <a:spcPts val="1200"/>
              </a:spcBef>
            </a:pPr>
            <a: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Unser Gott ist ein ehrfurchtgebietender Gott.</a:t>
            </a:r>
            <a:endParaRPr lang="en-US" altLang="de-DE" sz="2000" i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246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Awesome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625642" y="828000"/>
            <a:ext cx="5472000" cy="5123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900"/>
              </a:lnSpc>
              <a:spcBef>
                <a:spcPts val="600"/>
              </a:spcBef>
            </a:pPr>
            <a: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  <a:t>And when the sky was starless</a:t>
            </a:r>
            <a:b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  <a:t>   in the void of the night</a:t>
            </a:r>
            <a:b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  <a:t>   – our God is an awesome God –</a:t>
            </a:r>
          </a:p>
          <a:p>
            <a:pPr>
              <a:lnSpc>
                <a:spcPts val="2900"/>
              </a:lnSpc>
              <a:spcBef>
                <a:spcPts val="600"/>
              </a:spcBef>
            </a:pPr>
            <a: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  <a:t>he spoke into the darkness</a:t>
            </a:r>
            <a:b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  <a:t>   and created the light.</a:t>
            </a:r>
            <a:b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  <a:t>   Our God is an awesome God!</a:t>
            </a:r>
          </a:p>
          <a:p>
            <a:pPr>
              <a:lnSpc>
                <a:spcPts val="2900"/>
              </a:lnSpc>
              <a:spcBef>
                <a:spcPts val="600"/>
              </a:spcBef>
            </a:pPr>
            <a: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  <a:t>Judgment and wrath</a:t>
            </a:r>
            <a:b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  <a:t>   he poured out on Sodom,</a:t>
            </a:r>
            <a:b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  <a:t>   mercy and grace</a:t>
            </a:r>
            <a:b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  <a:t>   he gave us at the cross.</a:t>
            </a:r>
          </a:p>
          <a:p>
            <a:pPr>
              <a:lnSpc>
                <a:spcPts val="2900"/>
              </a:lnSpc>
              <a:spcBef>
                <a:spcPts val="600"/>
              </a:spcBef>
            </a:pPr>
            <a: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  <a:t>I hope that we have</a:t>
            </a:r>
            <a:b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  <a:t>   not too quickly forgotten</a:t>
            </a:r>
            <a:b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  <a:t>   that our God is an awesome God.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4DED1DD1-EEAB-F287-75AE-3F19A05DC253}"/>
              </a:ext>
            </a:extLst>
          </p:cNvPr>
          <p:cNvSpPr/>
          <p:nvPr/>
        </p:nvSpPr>
        <p:spPr>
          <a:xfrm>
            <a:off x="6336000" y="828000"/>
            <a:ext cx="5657222" cy="5123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900"/>
              </a:lnSpc>
              <a:spcBef>
                <a:spcPts val="600"/>
              </a:spcBef>
            </a:pPr>
            <a: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Und als noch keine Sterne am Himmel waren,</a:t>
            </a:r>
            <a:b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in der Leere der Nacht</a:t>
            </a:r>
            <a:b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–  unser Gott ist ein ehrfurchtgebietender Gott –</a:t>
            </a:r>
          </a:p>
          <a:p>
            <a:pPr>
              <a:lnSpc>
                <a:spcPts val="2900"/>
              </a:lnSpc>
              <a:spcBef>
                <a:spcPts val="600"/>
              </a:spcBef>
            </a:pPr>
            <a: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da sprach er in die Dunkelheit hinein</a:t>
            </a:r>
            <a:b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und schuf das Licht.</a:t>
            </a:r>
            <a:b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Unser Gott ist ein ehrfurchtgebietender Gott!</a:t>
            </a:r>
          </a:p>
          <a:p>
            <a:pPr>
              <a:lnSpc>
                <a:spcPts val="2900"/>
              </a:lnSpc>
              <a:spcBef>
                <a:spcPts val="600"/>
              </a:spcBef>
            </a:pPr>
            <a: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Strafe und Zorn</a:t>
            </a:r>
            <a:b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goss er über Sodom aus,</a:t>
            </a:r>
            <a:b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Erbarmen und Gnade</a:t>
            </a:r>
            <a:b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schenkte er uns am Kreuz.</a:t>
            </a:r>
          </a:p>
          <a:p>
            <a:pPr>
              <a:lnSpc>
                <a:spcPts val="2900"/>
              </a:lnSpc>
              <a:spcBef>
                <a:spcPts val="600"/>
              </a:spcBef>
            </a:pPr>
            <a: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Ich hoffe, wir haben es nicht bereits vergessen,</a:t>
            </a:r>
            <a:b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dass unser Gott ein ehrfurchtgebietender</a:t>
            </a:r>
            <a:b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Gott ist.</a:t>
            </a:r>
            <a:endParaRPr lang="de-DE" altLang="de-DE" sz="2000" i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457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Awesome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625642" y="1188000"/>
            <a:ext cx="547200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900"/>
              </a:lnSpc>
              <a:spcBef>
                <a:spcPts val="1200"/>
              </a:spcBef>
            </a:pPr>
            <a: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  <a:t>Our God is an awesome God,</a:t>
            </a:r>
          </a:p>
          <a:p>
            <a:pPr>
              <a:lnSpc>
                <a:spcPts val="2900"/>
              </a:lnSpc>
              <a:spcBef>
                <a:spcPts val="1200"/>
              </a:spcBef>
            </a:pPr>
            <a: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  <a:t>   he reigns from heaven above</a:t>
            </a:r>
          </a:p>
          <a:p>
            <a:pPr>
              <a:lnSpc>
                <a:spcPts val="2900"/>
              </a:lnSpc>
              <a:spcBef>
                <a:spcPts val="1200"/>
              </a:spcBef>
            </a:pPr>
            <a: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  <a:t>   with wisdom power and love.</a:t>
            </a:r>
          </a:p>
          <a:p>
            <a:pPr>
              <a:lnSpc>
                <a:spcPts val="2900"/>
              </a:lnSpc>
              <a:spcBef>
                <a:spcPts val="1200"/>
              </a:spcBef>
            </a:pPr>
            <a:r>
              <a:rPr lang="en-US" altLang="de-DE" sz="2600" dirty="0">
                <a:latin typeface="Arial" panose="020B0604020202020204" pitchFamily="34" charset="0"/>
                <a:cs typeface="Times New Roman" panose="02020603050405020304" pitchFamily="18" charset="0"/>
              </a:rPr>
              <a:t>Our God is an awesome God.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47F42DEB-5346-789F-40B9-64B092C5172E}"/>
              </a:ext>
            </a:extLst>
          </p:cNvPr>
          <p:cNvSpPr/>
          <p:nvPr/>
        </p:nvSpPr>
        <p:spPr>
          <a:xfrm>
            <a:off x="6336000" y="1187999"/>
            <a:ext cx="5472000" cy="20551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900"/>
              </a:lnSpc>
              <a:spcBef>
                <a:spcPts val="1200"/>
              </a:spcBef>
            </a:pPr>
            <a: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Unser Gott ist ein ehrfurchtgebietender Gott,</a:t>
            </a:r>
          </a:p>
          <a:p>
            <a:pPr>
              <a:lnSpc>
                <a:spcPts val="2900"/>
              </a:lnSpc>
              <a:spcBef>
                <a:spcPts val="1200"/>
              </a:spcBef>
            </a:pPr>
            <a: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er regiert aus dem Himmel</a:t>
            </a:r>
          </a:p>
          <a:p>
            <a:pPr>
              <a:lnSpc>
                <a:spcPts val="2900"/>
              </a:lnSpc>
              <a:spcBef>
                <a:spcPts val="1200"/>
              </a:spcBef>
            </a:pPr>
            <a: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mit Weisheit, Macht und Liebe.</a:t>
            </a:r>
          </a:p>
          <a:p>
            <a:pPr>
              <a:lnSpc>
                <a:spcPts val="2900"/>
              </a:lnSpc>
              <a:spcBef>
                <a:spcPts val="1200"/>
              </a:spcBef>
            </a:pPr>
            <a:r>
              <a:rPr lang="de-DE" altLang="de-DE" sz="20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Unser Gott ist ein ehrfurchtgebietender Gott.</a:t>
            </a:r>
            <a:endParaRPr lang="en-US" altLang="de-DE" sz="2000" i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238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532</Words>
  <Application>Microsoft Office PowerPoint</Application>
  <PresentationFormat>Breitbild</PresentationFormat>
  <Paragraphs>41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31</cp:revision>
  <dcterms:created xsi:type="dcterms:W3CDTF">2021-02-13T13:45:06Z</dcterms:created>
  <dcterms:modified xsi:type="dcterms:W3CDTF">2023-08-28T00:19:01Z</dcterms:modified>
</cp:coreProperties>
</file>