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Weihnachten ist Party für Jesus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Strophen 1 bis 3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Geburtstagsfeier bei Kerzenschein.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zu Groß und zu Klein.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wir tanzen um den Tannenbaum.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Frieden bleibt kein Traum.</a:t>
            </a:r>
          </a:p>
        </p:txBody>
      </p:sp>
    </p:spTree>
    <p:extLst>
      <p:ext uri="{BB962C8B-B14F-4D97-AF65-F5344CB8AC3E}">
        <p14:creationId xmlns:p14="http://schemas.microsoft.com/office/powerpoint/2010/main" val="2148305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Hirten auf dem Feld erfuhren es zuerst,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tausend Engel sangen </a:t>
            </a:r>
            <a:r>
              <a:rPr lang="de-DE" altLang="de-DE" sz="3200" dirty="0" err="1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Hallelujah</a:t>
            </a: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Einfachen, die Armen erfuhren es zuerst: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Jesus Christus, der Retter ist da!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Königsgeburtstag im stickigen Stall,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wird Mensch,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gerade sie sind live dabei, live dabei,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live dabei, live dabei!</a:t>
            </a:r>
          </a:p>
        </p:txBody>
      </p:sp>
    </p:spTree>
    <p:extLst>
      <p:ext uri="{BB962C8B-B14F-4D97-AF65-F5344CB8AC3E}">
        <p14:creationId xmlns:p14="http://schemas.microsoft.com/office/powerpoint/2010/main" val="282727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Geburtstagsfeier bei Kerzenschein.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zu Groß und zu Klein.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wir tanzen um den Tannenbaum.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Frieden bleibt kein Traum.</a:t>
            </a:r>
          </a:p>
        </p:txBody>
      </p:sp>
    </p:spTree>
    <p:extLst>
      <p:ext uri="{BB962C8B-B14F-4D97-AF65-F5344CB8AC3E}">
        <p14:creationId xmlns:p14="http://schemas.microsoft.com/office/powerpoint/2010/main" val="389434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Weisen aus dem Ausland erfuhren es zuerst,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ein heller Stern zeigte ihnen den Weg.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Die Gott nicht kannten erfuhren es zuerst,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tolle Geschenke brachten sie mit.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Königsgeburtstag im stickigen Stall,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wird Mensch,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gerade sie sind live dabei, live dabei,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live dabei, live dabei!</a:t>
            </a:r>
          </a:p>
        </p:txBody>
      </p:sp>
    </p:spTree>
    <p:extLst>
      <p:ext uri="{BB962C8B-B14F-4D97-AF65-F5344CB8AC3E}">
        <p14:creationId xmlns:p14="http://schemas.microsoft.com/office/powerpoint/2010/main" val="3981844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Refrain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4640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Geburtstagsfeier bei Kerzenschein.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zu Groß und zu Klein.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wir tanzen um den Tannenbaum.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Frieden bleibt kein Traum.</a:t>
            </a:r>
          </a:p>
        </p:txBody>
      </p:sp>
    </p:spTree>
    <p:extLst>
      <p:ext uri="{BB962C8B-B14F-4D97-AF65-F5344CB8AC3E}">
        <p14:creationId xmlns:p14="http://schemas.microsoft.com/office/powerpoint/2010/main" val="2275298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Extra Strophe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2808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Alle dürfen kommen, so wie sie sind.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Arme und Reiche, von nah und von fern,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feiern mit dem Geburtstagskind 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Anbetung für den Herrn.</a:t>
            </a:r>
          </a:p>
        </p:txBody>
      </p:sp>
    </p:spTree>
    <p:extLst>
      <p:ext uri="{BB962C8B-B14F-4D97-AF65-F5344CB8AC3E}">
        <p14:creationId xmlns:p14="http://schemas.microsoft.com/office/powerpoint/2010/main" val="295068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Weihnachten ist Party für Jesus, Refrain &amp; Schluss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108621"/>
            <a:ext cx="9608997" cy="5393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Geburtstagsfeier bei Kerzenschein.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zu Groß und zu Klein.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wir tanzen um den Tannenbaum.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Weihnachten ist Party für Jesus – </a:t>
            </a:r>
            <a:b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  Gott kommt zu uns, Frieden bleibt kein Traum.</a:t>
            </a:r>
          </a:p>
          <a:p>
            <a:pPr>
              <a:lnSpc>
                <a:spcPct val="93000"/>
              </a:lnSpc>
              <a:spcBef>
                <a:spcPts val="2250"/>
              </a:spcBef>
              <a:buClr>
                <a:srgbClr val="000000"/>
              </a:buClr>
              <a:buSzPct val="100000"/>
            </a:pPr>
            <a:r>
              <a:rPr lang="de-DE" altLang="de-DE" sz="3200" dirty="0">
                <a:solidFill>
                  <a:prstClr val="blac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Gott kommt und Frieden bleibt kein Traum.</a:t>
            </a:r>
          </a:p>
        </p:txBody>
      </p:sp>
    </p:spTree>
    <p:extLst>
      <p:ext uri="{BB962C8B-B14F-4D97-AF65-F5344CB8AC3E}">
        <p14:creationId xmlns:p14="http://schemas.microsoft.com/office/powerpoint/2010/main" val="1729882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481</Words>
  <Application>Microsoft Office PowerPoint</Application>
  <PresentationFormat>Breitbild</PresentationFormat>
  <Paragraphs>39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11</cp:revision>
  <dcterms:created xsi:type="dcterms:W3CDTF">2021-02-13T13:45:06Z</dcterms:created>
  <dcterms:modified xsi:type="dcterms:W3CDTF">2023-11-27T11:41:08Z</dcterms:modified>
</cp:coreProperties>
</file>