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63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Lichterkinder, Refrain &amp; Ende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08621"/>
            <a:ext cx="9608997" cy="4953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Lichterkinder auf dieser Erde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leuchten wie Sterne am Himmelszelt.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 wie Jesus schenken sie Freude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in alle Herzen auf dieser Welt.</a:t>
            </a:r>
            <a:endParaRPr lang="de-DE" altLang="de-DE" sz="2400" i="1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 wie Jesus schenken sie Freude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in alle Herzen auf dieser Welt.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endParaRPr lang="de-DE" altLang="de-DE" sz="2400" i="1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947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Lichterkinder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Strophen 1 bis 3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Lichterkinder,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08621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Lichterkinder auf dieser Erde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leuchten wie Sterne am Himmelszelt.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 wie Jesus schenken sie Freude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in alle Herzen auf dieser Welt.              </a:t>
            </a:r>
            <a:r>
              <a:rPr lang="de-DE" altLang="de-DE" sz="2400" i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(2x)</a:t>
            </a:r>
          </a:p>
        </p:txBody>
      </p:sp>
    </p:spTree>
    <p:extLst>
      <p:ext uri="{BB962C8B-B14F-4D97-AF65-F5344CB8AC3E}">
        <p14:creationId xmlns:p14="http://schemas.microsoft.com/office/powerpoint/2010/main" val="2148305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Lichterkinder,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08621"/>
            <a:ext cx="9608997" cy="4640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Es ist kalt in der Nacht, kein Mensch unterwegs,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alle sind zuhause und haben es bequem.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Jesus wird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gebor’n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in einem Stall ohne Strom.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Es ist dunkel und kalt, man kann kaum was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seh’n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Doch am Himmelszelt steht hell ein Stern,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der flüstert von oben: „Neue Hoffnung ist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gebor’n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“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Drei Könige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hör’n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zu und folgen seinem Licht.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Er ist endlich da!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Füchtet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euch nicht!</a:t>
            </a:r>
          </a:p>
        </p:txBody>
      </p:sp>
    </p:spTree>
    <p:extLst>
      <p:ext uri="{BB962C8B-B14F-4D97-AF65-F5344CB8AC3E}">
        <p14:creationId xmlns:p14="http://schemas.microsoft.com/office/powerpoint/2010/main" val="3852230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Lichterkinder,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08621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Lichterkinder auf dieser Erde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leuchten wie Sterne am Himmelszelt.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 wie Jesus schenken sie Freude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in alle Herzen auf dieser Welt.              </a:t>
            </a:r>
            <a:r>
              <a:rPr lang="de-DE" altLang="de-DE" sz="2400" i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(2x)</a:t>
            </a:r>
          </a:p>
        </p:txBody>
      </p:sp>
    </p:spTree>
    <p:extLst>
      <p:ext uri="{BB962C8B-B14F-4D97-AF65-F5344CB8AC3E}">
        <p14:creationId xmlns:p14="http://schemas.microsoft.com/office/powerpoint/2010/main" val="3856331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Lichterkinder,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08621"/>
            <a:ext cx="10187517" cy="4640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Es ist kalt in der Nacht, kein Mensch unterwegs,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wir sind zuhause und haben es bequem.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Doch so gut wie wir hat es nicht jeder auf der Welt.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Vielen fehlt es an Essen, fehlt es an Geld.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Wir zünden ein Licht an, dann geht vielen ein Licht auf.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Teilen wie Jesus, weil jemand auch dich braucht.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Lichterkinder bringen Lächeln in Gesichter –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singt dieses Lied und zeigt eure Lichter!</a:t>
            </a:r>
          </a:p>
        </p:txBody>
      </p:sp>
    </p:spTree>
    <p:extLst>
      <p:ext uri="{BB962C8B-B14F-4D97-AF65-F5344CB8AC3E}">
        <p14:creationId xmlns:p14="http://schemas.microsoft.com/office/powerpoint/2010/main" val="1774409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Lichterkinder,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08621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Lichterkinder auf dieser Erde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leuchten wie Sterne am Himmelszelt.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 wie Jesus schenken sie Freude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in alle Herzen auf dieser Welt.              </a:t>
            </a:r>
            <a:r>
              <a:rPr lang="de-DE" altLang="de-DE" sz="2400" i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(2x)</a:t>
            </a:r>
          </a:p>
        </p:txBody>
      </p:sp>
    </p:spTree>
    <p:extLst>
      <p:ext uri="{BB962C8B-B14F-4D97-AF65-F5344CB8AC3E}">
        <p14:creationId xmlns:p14="http://schemas.microsoft.com/office/powerpoint/2010/main" val="3010210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Lichterkinder,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08621"/>
            <a:ext cx="10187517" cy="4640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Liebe und Lichter bringen Wärme in die Welt,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leuchten wie Sterne am Himmelszelt.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Für alle deren Leben dunkel und kalt ist,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voller Schatten, Angst und Gewalt ist.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Wir teilen die Liebe, Zeit und Geld.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Nächstenliebe ist alles, was zählt.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Lichterkinder bringen Lächeln in Gesichter –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singt dieses Lied und zeigt eure Lichter!</a:t>
            </a:r>
          </a:p>
        </p:txBody>
      </p:sp>
    </p:spTree>
    <p:extLst>
      <p:ext uri="{BB962C8B-B14F-4D97-AF65-F5344CB8AC3E}">
        <p14:creationId xmlns:p14="http://schemas.microsoft.com/office/powerpoint/2010/main" val="846214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Lichterkinder, Bridge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08621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Wir alle sind Lichterkinder.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Es strahlen die Kerzen – Lichterkinder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Mit Liebe im Herzen – Lichterkinder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Für alle Kinder dieser Welt                     </a:t>
            </a:r>
            <a:r>
              <a:rPr lang="de-DE" altLang="de-DE" sz="2400" i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(2x)</a:t>
            </a:r>
          </a:p>
        </p:txBody>
      </p:sp>
    </p:spTree>
    <p:extLst>
      <p:ext uri="{BB962C8B-B14F-4D97-AF65-F5344CB8AC3E}">
        <p14:creationId xmlns:p14="http://schemas.microsoft.com/office/powerpoint/2010/main" val="2589825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Microsoft Office PowerPoint</Application>
  <PresentationFormat>Breitbild</PresentationFormat>
  <Paragraphs>45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8</cp:revision>
  <dcterms:created xsi:type="dcterms:W3CDTF">2021-02-13T13:45:06Z</dcterms:created>
  <dcterms:modified xsi:type="dcterms:W3CDTF">2023-11-27T11:29:59Z</dcterms:modified>
</cp:coreProperties>
</file>