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4" r:id="rId5"/>
    <p:sldId id="265" r:id="rId6"/>
    <p:sldId id="266" r:id="rId7"/>
    <p:sldId id="26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3BB402-A34C-475E-A752-4362AED67DAC}" type="datetimeFigureOut">
              <a:rPr lang="de-DE" smtClean="0"/>
              <a:t>29.08.2023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30BB0-D5BC-4ACE-9730-6197E9CFE8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4234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430BB0-D5BC-4ACE-9730-6197E9CFE8EE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749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430BB0-D5BC-4ACE-9730-6197E9CFE8EE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6919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430BB0-D5BC-4ACE-9730-6197E9CFE8EE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5172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794385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Lege deine Sorgen nieder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Strophen 1 bis 4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Lege deine Sorgen nieder, Strophe 1 +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961145"/>
            <a:ext cx="10568517" cy="4935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Lege deine Sorgen nieder,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leg sie ab in meiner Hand.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 brauchst mir nichts erklären,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denn ich hab dich längst erkannt.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Lege sie nieder, in meiner Hand.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Komm, leg sie nieder, lass sie los in meiner Hand.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Lege sie nieder, lass einfach los.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Lass alles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fall´n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nichts ist für deinen Gott zu groß.</a:t>
            </a: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Lege deine Sorgen nieder, Strophe 2 +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961145"/>
            <a:ext cx="10568517" cy="4935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Lege deine Ängste nieder,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die Gedanken in der Nacht.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Frieden gebe ich dir wieder,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Frieden hab ich dir gebracht.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Lege sie nieder, in meiner Hand.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Komm, leg sie nieder, lass sie los in meiner Hand.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Lege sie nieder, lass einfach los.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Lass alles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fall´n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nichts ist für deinen Gott zu groß.</a:t>
            </a:r>
          </a:p>
        </p:txBody>
      </p:sp>
    </p:spTree>
    <p:extLst>
      <p:ext uri="{BB962C8B-B14F-4D97-AF65-F5344CB8AC3E}">
        <p14:creationId xmlns:p14="http://schemas.microsoft.com/office/powerpoint/2010/main" val="2863859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Lege deine Sorgen nieder, Strophe 3 +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961145"/>
            <a:ext cx="10568517" cy="4935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Lege deine Sünde nieder,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gib sie mir mit deiner Scham.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 brauchst sie nicht länger tragen,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denn ich hab für sie bezahlt.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Lege sie nieder, in meiner Hand.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Komm, leg sie nieder, lass sie los in meiner Hand.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Lege sie nieder, lass einfach los.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Lass alles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fall´n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nichts ist für deinen Gott zu groß.</a:t>
            </a:r>
          </a:p>
        </p:txBody>
      </p:sp>
    </p:spTree>
    <p:extLst>
      <p:ext uri="{BB962C8B-B14F-4D97-AF65-F5344CB8AC3E}">
        <p14:creationId xmlns:p14="http://schemas.microsoft.com/office/powerpoint/2010/main" val="112366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Lege deine Sorgen nieder, Strophe 4 +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961145"/>
            <a:ext cx="10568517" cy="4935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Lege deine Zweifel nieder,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dafür bin ich viel zu groß.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Hoffnung gebe ich dir wieder,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lass die Zweifel einfach los.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Lege sie nieder, in meiner Hand.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Komm, leg sie nieder, lass sie los in meiner Hand.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Lege sie nieder, lass einfach los.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||: Lass alles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fall´n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nichts ist für deinen Gott zu groß. :||</a:t>
            </a:r>
          </a:p>
        </p:txBody>
      </p:sp>
    </p:spTree>
    <p:extLst>
      <p:ext uri="{BB962C8B-B14F-4D97-AF65-F5344CB8AC3E}">
        <p14:creationId xmlns:p14="http://schemas.microsoft.com/office/powerpoint/2010/main" val="3421921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345</Words>
  <Application>Microsoft Office PowerPoint</Application>
  <PresentationFormat>Breitbild</PresentationFormat>
  <Paragraphs>30</Paragraphs>
  <Slides>7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9</cp:revision>
  <dcterms:created xsi:type="dcterms:W3CDTF">2021-02-13T13:45:06Z</dcterms:created>
  <dcterms:modified xsi:type="dcterms:W3CDTF">2023-08-29T00:20:16Z</dcterms:modified>
</cp:coreProperties>
</file>