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7" r:id="rId8"/>
    <p:sldId id="268" r:id="rId9"/>
    <p:sldId id="269" r:id="rId10"/>
    <p:sldId id="263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4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Der mich sieht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Strophen 1 bis 3  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4314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In die Wüste geschickt,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wo die Hoffnung erstickt,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auch dort bist du mir nah.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In der Seele verletzt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und ins Abseits versetzt,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auch dann bist du für mich da.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4314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Du bist ein Gott, der mich sieht,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der mir Ansehen gibt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und mich unendlich liebt.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Du bist ein Gott, der mich hört,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der mein Leben versteht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und den Weg mit mir geht.</a:t>
            </a:r>
          </a:p>
        </p:txBody>
      </p:sp>
    </p:spTree>
    <p:extLst>
      <p:ext uri="{BB962C8B-B14F-4D97-AF65-F5344CB8AC3E}">
        <p14:creationId xmlns:p14="http://schemas.microsoft.com/office/powerpoint/2010/main" val="916804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4314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In Gedanken verrannt,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alle Kräfte verbrannt,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doch jetzt sprichst du zu mir.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Die Erschöpfung, die Last,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meine Schwäche, die Hast,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all das lass ich hier bei dir.</a:t>
            </a:r>
          </a:p>
        </p:txBody>
      </p:sp>
    </p:spTree>
    <p:extLst>
      <p:ext uri="{BB962C8B-B14F-4D97-AF65-F5344CB8AC3E}">
        <p14:creationId xmlns:p14="http://schemas.microsoft.com/office/powerpoint/2010/main" val="239664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4314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Du bist ein Gott, der mich sieht,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der mir Ansehen gibt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und mich unendlich liebt.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Du bist ein Gott, der mich hört,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der mein Leben versteht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und den Weg mit mir geht.</a:t>
            </a:r>
          </a:p>
        </p:txBody>
      </p:sp>
    </p:spTree>
    <p:extLst>
      <p:ext uri="{BB962C8B-B14F-4D97-AF65-F5344CB8AC3E}">
        <p14:creationId xmlns:p14="http://schemas.microsoft.com/office/powerpoint/2010/main" val="3053913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Bridge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4314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In den Stürmen der Zeit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ist deine Hilfe nie weit,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du lässt dein Angesicht leuchten.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Auch am dunkelsten Ort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weiß ich, du findest mich dort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und du sprichst: Ich bin da.</a:t>
            </a:r>
          </a:p>
        </p:txBody>
      </p:sp>
    </p:spTree>
    <p:extLst>
      <p:ext uri="{BB962C8B-B14F-4D97-AF65-F5344CB8AC3E}">
        <p14:creationId xmlns:p14="http://schemas.microsoft.com/office/powerpoint/2010/main" val="2314461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Strophe 3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4314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In den kleinen Details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de-DE" altLang="de-DE" sz="3200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seh</a:t>
            </a: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ich dich, und ich weiß,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ich bin in deiner Hand.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Meinem Mut hilfst du auf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und schreibst Segen darauf,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hast mich beim Namen genannt.</a:t>
            </a:r>
          </a:p>
        </p:txBody>
      </p:sp>
    </p:spTree>
    <p:extLst>
      <p:ext uri="{BB962C8B-B14F-4D97-AF65-F5344CB8AC3E}">
        <p14:creationId xmlns:p14="http://schemas.microsoft.com/office/powerpoint/2010/main" val="2350003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4314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Du bist ein Gott, der mich sieht,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der mir Ansehen gibt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und mich unendlich liebt.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Du bist ein Gott, der mich hört,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der mein Leben versteht 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und den Weg mit mir geht.</a:t>
            </a:r>
          </a:p>
        </p:txBody>
      </p:sp>
    </p:spTree>
    <p:extLst>
      <p:ext uri="{BB962C8B-B14F-4D97-AF65-F5344CB8AC3E}">
        <p14:creationId xmlns:p14="http://schemas.microsoft.com/office/powerpoint/2010/main" val="4129472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300</Words>
  <Application>Microsoft Office PowerPoint</Application>
  <PresentationFormat>Breitbild</PresentationFormat>
  <Paragraphs>52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3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.</cp:lastModifiedBy>
  <cp:revision>10</cp:revision>
  <dcterms:created xsi:type="dcterms:W3CDTF">2021-02-13T13:45:06Z</dcterms:created>
  <dcterms:modified xsi:type="dcterms:W3CDTF">2023-03-02T18:12:56Z</dcterms:modified>
</cp:coreProperties>
</file>