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Titel des Liedes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123, Strophen 1 bis 4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376,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text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Breitbild</PresentationFormat>
  <Paragraphs>12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6</cp:revision>
  <dcterms:created xsi:type="dcterms:W3CDTF">2021-02-13T13:45:06Z</dcterms:created>
  <dcterms:modified xsi:type="dcterms:W3CDTF">2021-12-22T03:26:45Z</dcterms:modified>
</cp:coreProperties>
</file>